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6.png" ContentType="image/png"/>
  <Override PartName="/ppt/media/image10.png" ContentType="image/png"/>
  <Override PartName="/ppt/media/image7.png" ContentType="image/png"/>
  <Override PartName="/ppt/media/image8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</a:pPr>
            <a:r>
              <a:rPr b="0" lang="en-GB" sz="4400" spc="-1" strike="noStrike">
                <a:solidFill>
                  <a:schemeClr val="dk1"/>
                </a:solidFill>
                <a:latin typeface="XO Oriel"/>
              </a:rPr>
              <a:t>Для перемещения страницы щёлкните мышью</a:t>
            </a: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fld id="{41A3C07E-48BC-45CC-BB24-B94F9601D24A}" type="slidenum"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Num" idx="4"/>
          </p:nvPr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lstStyle>
            <a:lvl1pPr indent="0" algn="r" defTabSz="449280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indent="0" algn="r" defTabSz="449280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AB1B1E05-1349-4956-974F-C7CB69FDE9E1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  <a:ln w="0">
            <a:noFill/>
          </a:ln>
        </p:spPr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146880"/>
            <a:ext cx="8229240" cy="9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</a:pP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46880"/>
            <a:ext cx="8229240" cy="9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</a:pP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3000"/>
              </a:lnSpc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46880"/>
            <a:ext cx="8229240" cy="9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</a:pP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3000"/>
              </a:lnSpc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3000"/>
              </a:lnSpc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46880"/>
            <a:ext cx="8229240" cy="9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</a:pP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1" name="Line 2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2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1598760"/>
            <a:ext cx="7772040" cy="1101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 defTabSz="449280">
              <a:lnSpc>
                <a:spcPct val="93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заголовка</a:t>
            </a: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1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56" name="Line 2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57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3007800" cy="87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indent="0" defTabSz="449280">
              <a:lnSpc>
                <a:spcPct val="93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заголовка</a:t>
            </a:r>
            <a:endParaRPr b="0" lang="en-GB" sz="20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575160" y="204840"/>
            <a:ext cx="5111280" cy="4389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t">
            <a:noAutofit/>
          </a:bodyPr>
          <a:p>
            <a:pPr marL="343080" indent="-34308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  <a:p>
            <a:pPr marL="743040" indent="-285840" defTabSz="449280">
              <a:lnSpc>
                <a:spcPct val="93000"/>
              </a:lnSpc>
              <a:spcBef>
                <a:spcPts val="1137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  <a:ea typeface="Microsoft YaHei"/>
              </a:rPr>
              <a:t>Второй уровень</a:t>
            </a:r>
            <a:endParaRPr b="0" lang="en-GB" sz="2800" spc="-1" strike="noStrike">
              <a:solidFill>
                <a:srgbClr val="000000"/>
              </a:solidFill>
              <a:latin typeface="XO Oriel"/>
            </a:endParaRPr>
          </a:p>
          <a:p>
            <a:pPr marL="1143000" indent="-228600" defTabSz="449280">
              <a:lnSpc>
                <a:spcPct val="93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  <a:ea typeface="Microsoft YaHei"/>
              </a:rPr>
              <a:t>Третий уровень</a:t>
            </a:r>
            <a:endParaRPr b="0" lang="en-GB" sz="2400" spc="-1" strike="noStrike">
              <a:solidFill>
                <a:srgbClr val="000000"/>
              </a:solidFill>
              <a:latin typeface="XO Oriel"/>
            </a:endParaRPr>
          </a:p>
          <a:p>
            <a:pPr marL="1600200" indent="-228600" defTabSz="449280">
              <a:lnSpc>
                <a:spcPct val="93000"/>
              </a:lnSpc>
              <a:spcBef>
                <a:spcPts val="575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Четвертый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marL="2057400" indent="-228600" defTabSz="449280">
              <a:lnSpc>
                <a:spcPct val="93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Пятый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1076400"/>
            <a:ext cx="3007800" cy="3517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t">
            <a:noAutofit/>
          </a:bodyPr>
          <a:p>
            <a:pPr indent="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14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1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62" name="Line 2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63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792440" y="3600360"/>
            <a:ext cx="5486040" cy="425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indent="0" defTabSz="449280">
              <a:lnSpc>
                <a:spcPct val="93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заголовка</a:t>
            </a:r>
            <a:endParaRPr b="0" lang="en-GB" sz="20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792440" y="460440"/>
            <a:ext cx="5486040" cy="308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2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792440" y="4025880"/>
            <a:ext cx="5486040" cy="603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t">
            <a:noAutofit/>
          </a:bodyPr>
          <a:p>
            <a:pPr indent="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14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7" name="Line 2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8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7800" cy="856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 defTabSz="449280">
              <a:lnSpc>
                <a:spcPct val="93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заголовка</a:t>
            </a: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800" cy="298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t" vert="eaVert">
            <a:noAutofit/>
          </a:bodyPr>
          <a:p>
            <a:pPr marL="343080" indent="-34308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  <a:p>
            <a:pPr marL="743040" indent="-285840" defTabSz="449280">
              <a:lnSpc>
                <a:spcPct val="93000"/>
              </a:lnSpc>
              <a:spcBef>
                <a:spcPts val="1137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  <a:ea typeface="Microsoft YaHei"/>
              </a:rPr>
              <a:t>Второй уровень</a:t>
            </a:r>
            <a:endParaRPr b="0" lang="en-GB" sz="2800" spc="-1" strike="noStrike">
              <a:solidFill>
                <a:srgbClr val="000000"/>
              </a:solidFill>
              <a:latin typeface="XO Oriel"/>
            </a:endParaRPr>
          </a:p>
          <a:p>
            <a:pPr marL="1143000" indent="-228600" defTabSz="449280">
              <a:lnSpc>
                <a:spcPct val="93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  <a:ea typeface="Microsoft YaHei"/>
              </a:rPr>
              <a:t>Третий уровень</a:t>
            </a:r>
            <a:endParaRPr b="0" lang="en-GB" sz="2400" spc="-1" strike="noStrike">
              <a:solidFill>
                <a:srgbClr val="000000"/>
              </a:solidFill>
              <a:latin typeface="XO Oriel"/>
            </a:endParaRPr>
          </a:p>
          <a:p>
            <a:pPr marL="1600200" indent="-228600" defTabSz="449280">
              <a:lnSpc>
                <a:spcPct val="93000"/>
              </a:lnSpc>
              <a:spcBef>
                <a:spcPts val="575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Четвертый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marL="2057400" indent="-228600" defTabSz="449280">
              <a:lnSpc>
                <a:spcPct val="93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Пятый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12" name="Line 2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13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629400" y="204840"/>
            <a:ext cx="2055600" cy="397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 vert="eaVert">
            <a:noAutofit/>
          </a:bodyPr>
          <a:p>
            <a:pPr indent="0" algn="ctr" defTabSz="449280">
              <a:lnSpc>
                <a:spcPct val="93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заголовка</a:t>
            </a: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204840"/>
            <a:ext cx="6019560" cy="397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t" vert="eaVert">
            <a:noAutofit/>
          </a:bodyPr>
          <a:p>
            <a:pPr marL="343080" indent="-34308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  <a:p>
            <a:pPr marL="743040" indent="-285840" defTabSz="449280">
              <a:lnSpc>
                <a:spcPct val="93000"/>
              </a:lnSpc>
              <a:spcBef>
                <a:spcPts val="1137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  <a:ea typeface="Microsoft YaHei"/>
              </a:rPr>
              <a:t>Второй уровень</a:t>
            </a:r>
            <a:endParaRPr b="0" lang="en-GB" sz="2800" spc="-1" strike="noStrike">
              <a:solidFill>
                <a:srgbClr val="000000"/>
              </a:solidFill>
              <a:latin typeface="XO Oriel"/>
            </a:endParaRPr>
          </a:p>
          <a:p>
            <a:pPr marL="1143000" indent="-228600" defTabSz="449280">
              <a:lnSpc>
                <a:spcPct val="93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  <a:ea typeface="Microsoft YaHei"/>
              </a:rPr>
              <a:t>Третий уровень</a:t>
            </a:r>
            <a:endParaRPr b="0" lang="en-GB" sz="2400" spc="-1" strike="noStrike">
              <a:solidFill>
                <a:srgbClr val="000000"/>
              </a:solidFill>
              <a:latin typeface="XO Oriel"/>
            </a:endParaRPr>
          </a:p>
          <a:p>
            <a:pPr marL="1600200" indent="-228600" defTabSz="449280">
              <a:lnSpc>
                <a:spcPct val="93000"/>
              </a:lnSpc>
              <a:spcBef>
                <a:spcPts val="575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Четвертый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marL="2057400" indent="-228600" defTabSz="449280">
              <a:lnSpc>
                <a:spcPct val="93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Пятый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17" name="Line 2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18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7800" cy="856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 defTabSz="449280">
              <a:lnSpc>
                <a:spcPct val="93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заголовка</a:t>
            </a: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7800" cy="298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t">
            <a:noAutofit/>
          </a:bodyPr>
          <a:p>
            <a:pPr marL="343080" indent="-34308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  <a:p>
            <a:pPr marL="743040" indent="-285840" defTabSz="449280">
              <a:lnSpc>
                <a:spcPct val="93000"/>
              </a:lnSpc>
              <a:spcBef>
                <a:spcPts val="1137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  <a:ea typeface="Microsoft YaHei"/>
              </a:rPr>
              <a:t>Второй уровень</a:t>
            </a:r>
            <a:endParaRPr b="0" lang="en-GB" sz="2800" spc="-1" strike="noStrike">
              <a:solidFill>
                <a:srgbClr val="000000"/>
              </a:solidFill>
              <a:latin typeface="XO Oriel"/>
            </a:endParaRPr>
          </a:p>
          <a:p>
            <a:pPr marL="1143000" indent="-228600" defTabSz="449280">
              <a:lnSpc>
                <a:spcPct val="93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  <a:ea typeface="Microsoft YaHei"/>
              </a:rPr>
              <a:t>Третий уровень</a:t>
            </a:r>
            <a:endParaRPr b="0" lang="en-GB" sz="2400" spc="-1" strike="noStrike">
              <a:solidFill>
                <a:srgbClr val="000000"/>
              </a:solidFill>
              <a:latin typeface="XO Oriel"/>
            </a:endParaRPr>
          </a:p>
          <a:p>
            <a:pPr marL="1600200" indent="-228600" defTabSz="449280">
              <a:lnSpc>
                <a:spcPct val="93000"/>
              </a:lnSpc>
              <a:spcBef>
                <a:spcPts val="575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Четвертый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marL="2057400" indent="-228600" defTabSz="449280">
              <a:lnSpc>
                <a:spcPct val="93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Пятый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24" name="Line 2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25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22160" y="3305160"/>
            <a:ext cx="7772040" cy="10220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indent="0" defTabSz="449280">
              <a:lnSpc>
                <a:spcPct val="93000"/>
              </a:lnSpc>
              <a:buNone/>
            </a:pPr>
            <a:r>
              <a:rPr b="1" lang="ru-RU" sz="4000" spc="-1" strike="noStrike" cap="all">
                <a:solidFill>
                  <a:srgbClr val="000000"/>
                </a:solidFill>
                <a:latin typeface="XO Oriel"/>
                <a:ea typeface="Microsoft YaHei"/>
              </a:rPr>
              <a:t>Образец заголовка</a:t>
            </a:r>
            <a:endParaRPr b="0" lang="en-GB" sz="40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22160" y="2179800"/>
            <a:ext cx="7772040" cy="1125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b">
            <a:noAutofit/>
          </a:bodyPr>
          <a:p>
            <a:pPr indent="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1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29" name="Line 2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30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7800" cy="856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 defTabSz="449280">
              <a:lnSpc>
                <a:spcPct val="93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заголовка</a:t>
            </a: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36680" cy="298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t">
            <a:noAutofit/>
          </a:bodyPr>
          <a:p>
            <a:pPr marL="343080" indent="-34308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2800" spc="-1" strike="noStrike">
              <a:solidFill>
                <a:srgbClr val="000000"/>
              </a:solidFill>
              <a:latin typeface="XO Oriel"/>
            </a:endParaRPr>
          </a:p>
          <a:p>
            <a:pPr marL="743040" indent="-285840" defTabSz="449280">
              <a:lnSpc>
                <a:spcPct val="93000"/>
              </a:lnSpc>
              <a:spcBef>
                <a:spcPts val="1137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  <a:ea typeface="Microsoft YaHei"/>
              </a:rPr>
              <a:t>Второй уровень</a:t>
            </a:r>
            <a:endParaRPr b="0" lang="en-GB" sz="2400" spc="-1" strike="noStrike">
              <a:solidFill>
                <a:srgbClr val="000000"/>
              </a:solidFill>
              <a:latin typeface="XO Oriel"/>
            </a:endParaRPr>
          </a:p>
          <a:p>
            <a:pPr marL="1143000" indent="-228600" defTabSz="449280">
              <a:lnSpc>
                <a:spcPct val="93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Третий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marL="1600200" indent="-228600" defTabSz="449280">
              <a:lnSpc>
                <a:spcPct val="93000"/>
              </a:lnSpc>
              <a:spcBef>
                <a:spcPts val="575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Microsoft YaHei"/>
              </a:rPr>
              <a:t>Четвертый уровень</a:t>
            </a:r>
            <a:endParaRPr b="0" lang="en-GB" sz="1800" spc="-1" strike="noStrike">
              <a:solidFill>
                <a:srgbClr val="000000"/>
              </a:solidFill>
              <a:latin typeface="XO Oriel"/>
            </a:endParaRPr>
          </a:p>
          <a:p>
            <a:pPr marL="2057400" indent="-228600" defTabSz="449280">
              <a:lnSpc>
                <a:spcPct val="93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Microsoft YaHei"/>
              </a:rPr>
              <a:t>Пятый уровень</a:t>
            </a:r>
            <a:endParaRPr b="0" lang="en-GB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46520" y="1203480"/>
            <a:ext cx="4038120" cy="2980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t">
            <a:noAutofit/>
          </a:bodyPr>
          <a:p>
            <a:pPr marL="343080" indent="-34308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2800" spc="-1" strike="noStrike">
              <a:solidFill>
                <a:srgbClr val="000000"/>
              </a:solidFill>
              <a:latin typeface="XO Oriel"/>
            </a:endParaRPr>
          </a:p>
          <a:p>
            <a:pPr marL="743040" indent="-285840" defTabSz="449280">
              <a:lnSpc>
                <a:spcPct val="93000"/>
              </a:lnSpc>
              <a:spcBef>
                <a:spcPts val="1137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  <a:ea typeface="Microsoft YaHei"/>
              </a:rPr>
              <a:t>Второй уровень</a:t>
            </a:r>
            <a:endParaRPr b="0" lang="en-GB" sz="2400" spc="-1" strike="noStrike">
              <a:solidFill>
                <a:srgbClr val="000000"/>
              </a:solidFill>
              <a:latin typeface="XO Oriel"/>
            </a:endParaRPr>
          </a:p>
          <a:p>
            <a:pPr marL="1143000" indent="-228600" defTabSz="449280">
              <a:lnSpc>
                <a:spcPct val="93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Третий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marL="1600200" indent="-228600" defTabSz="449280">
              <a:lnSpc>
                <a:spcPct val="93000"/>
              </a:lnSpc>
              <a:spcBef>
                <a:spcPts val="575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Microsoft YaHei"/>
              </a:rPr>
              <a:t>Четвертый уровень</a:t>
            </a:r>
            <a:endParaRPr b="0" lang="en-GB" sz="1800" spc="-1" strike="noStrike">
              <a:solidFill>
                <a:srgbClr val="000000"/>
              </a:solidFill>
              <a:latin typeface="XO Oriel"/>
            </a:endParaRPr>
          </a:p>
          <a:p>
            <a:pPr marL="2057400" indent="-228600" defTabSz="449280">
              <a:lnSpc>
                <a:spcPct val="93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Microsoft YaHei"/>
              </a:rPr>
              <a:t>Пятый уровень</a:t>
            </a:r>
            <a:endParaRPr b="0" lang="en-GB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1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38" name="Line 2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39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240" cy="856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 defTabSz="449280">
              <a:lnSpc>
                <a:spcPct val="93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заголовка</a:t>
            </a: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150920"/>
            <a:ext cx="4039920" cy="480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b">
            <a:noAutofit/>
          </a:bodyPr>
          <a:p>
            <a:pPr indent="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31880"/>
            <a:ext cx="4039920" cy="2962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t">
            <a:noAutofit/>
          </a:bodyPr>
          <a:p>
            <a:pPr marL="343080" indent="-34308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2400" spc="-1" strike="noStrike">
              <a:solidFill>
                <a:srgbClr val="000000"/>
              </a:solidFill>
              <a:latin typeface="XO Oriel"/>
            </a:endParaRPr>
          </a:p>
          <a:p>
            <a:pPr marL="743040" indent="-285840" defTabSz="449280">
              <a:lnSpc>
                <a:spcPct val="93000"/>
              </a:lnSpc>
              <a:spcBef>
                <a:spcPts val="1137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Второй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marL="1143000" indent="-228600" defTabSz="449280">
              <a:lnSpc>
                <a:spcPct val="93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Microsoft YaHei"/>
              </a:rPr>
              <a:t>Третий уровень</a:t>
            </a:r>
            <a:endParaRPr b="0" lang="en-GB" sz="1800" spc="-1" strike="noStrike">
              <a:solidFill>
                <a:srgbClr val="000000"/>
              </a:solidFill>
              <a:latin typeface="XO Oriel"/>
            </a:endParaRPr>
          </a:p>
          <a:p>
            <a:pPr marL="1600200" indent="-228600" defTabSz="449280">
              <a:lnSpc>
                <a:spcPct val="93000"/>
              </a:lnSpc>
              <a:spcBef>
                <a:spcPts val="575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XO Oriel"/>
                <a:ea typeface="Microsoft YaHei"/>
              </a:rPr>
              <a:t>Четвертый уровень</a:t>
            </a:r>
            <a:endParaRPr b="0" lang="en-GB" sz="1600" spc="-1" strike="noStrike">
              <a:solidFill>
                <a:srgbClr val="000000"/>
              </a:solidFill>
              <a:latin typeface="XO Oriel"/>
            </a:endParaRPr>
          </a:p>
          <a:p>
            <a:pPr marL="2057400" indent="-228600" defTabSz="449280">
              <a:lnSpc>
                <a:spcPct val="93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XO Oriel"/>
                <a:ea typeface="Microsoft YaHei"/>
              </a:rPr>
              <a:t>Пятый уровень</a:t>
            </a:r>
            <a:endParaRPr b="0" lang="en-GB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45080" y="1150920"/>
            <a:ext cx="4041360" cy="480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b">
            <a:noAutofit/>
          </a:bodyPr>
          <a:p>
            <a:pPr indent="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45080" y="1631880"/>
            <a:ext cx="4041360" cy="2962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28440" bIns="0" anchor="t">
            <a:noAutofit/>
          </a:bodyPr>
          <a:p>
            <a:pPr marL="343080" indent="-343080" defTabSz="4492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текста</a:t>
            </a:r>
            <a:endParaRPr b="0" lang="en-GB" sz="2400" spc="-1" strike="noStrike">
              <a:solidFill>
                <a:srgbClr val="000000"/>
              </a:solidFill>
              <a:latin typeface="XO Oriel"/>
            </a:endParaRPr>
          </a:p>
          <a:p>
            <a:pPr marL="743040" indent="-285840" defTabSz="449280">
              <a:lnSpc>
                <a:spcPct val="93000"/>
              </a:lnSpc>
              <a:spcBef>
                <a:spcPts val="1137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  <a:ea typeface="Microsoft YaHei"/>
              </a:rPr>
              <a:t>Второй уровень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marL="1143000" indent="-228600" defTabSz="449280">
              <a:lnSpc>
                <a:spcPct val="93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Microsoft YaHei"/>
              </a:rPr>
              <a:t>Третий уровень</a:t>
            </a:r>
            <a:endParaRPr b="0" lang="en-GB" sz="1800" spc="-1" strike="noStrike">
              <a:solidFill>
                <a:srgbClr val="000000"/>
              </a:solidFill>
              <a:latin typeface="XO Oriel"/>
            </a:endParaRPr>
          </a:p>
          <a:p>
            <a:pPr marL="1600200" indent="-228600" defTabSz="449280">
              <a:lnSpc>
                <a:spcPct val="93000"/>
              </a:lnSpc>
              <a:spcBef>
                <a:spcPts val="575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XO Oriel"/>
                <a:ea typeface="Microsoft YaHei"/>
              </a:rPr>
              <a:t>Четвертый уровень</a:t>
            </a:r>
            <a:endParaRPr b="0" lang="en-GB" sz="1600" spc="-1" strike="noStrike">
              <a:solidFill>
                <a:srgbClr val="000000"/>
              </a:solidFill>
              <a:latin typeface="XO Oriel"/>
            </a:endParaRPr>
          </a:p>
          <a:p>
            <a:pPr marL="2057400" indent="-228600" defTabSz="449280">
              <a:lnSpc>
                <a:spcPct val="93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XO Oriel"/>
                <a:ea typeface="Microsoft YaHei"/>
              </a:rPr>
              <a:t>Пятый уровень</a:t>
            </a:r>
            <a:endParaRPr b="0" lang="en-GB" sz="16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46" name="Line 2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47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7800" cy="856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 defTabSz="449280">
              <a:lnSpc>
                <a:spcPct val="93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  <a:ea typeface="Microsoft YaHei"/>
              </a:rPr>
              <a:t>Образец заголовка</a:t>
            </a: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 1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51" name="Line 2"/>
          <p:cNvSpPr/>
          <p:nvPr/>
        </p:nvSpPr>
        <p:spPr>
          <a:xfrm>
            <a:off x="514080" y="787320"/>
            <a:ext cx="8629920" cy="144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52" name="Line 3"/>
          <p:cNvSpPr/>
          <p:nvPr/>
        </p:nvSpPr>
        <p:spPr>
          <a:xfrm>
            <a:off x="514080" y="793440"/>
            <a:ext cx="8629920" cy="180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ru-RU" sz="1800" spc="-1" strike="noStrike">
              <a:solidFill>
                <a:schemeClr val="dk1"/>
              </a:solidFill>
              <a:latin typeface="XO Oriel"/>
              <a:ea typeface="Microsoft YaHei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</a:pPr>
            <a:r>
              <a:rPr b="0" lang="en-GB" sz="4400" spc="-1" strike="noStrike">
                <a:solidFill>
                  <a:schemeClr val="dk1"/>
                </a:solidFill>
                <a:latin typeface="XO Oriel"/>
              </a:rPr>
              <a:t>Для правки текста заглавия щёлкните мышью</a:t>
            </a:r>
            <a:endParaRPr b="0" lang="en-GB" sz="4400" spc="-1" strike="noStrike">
              <a:solidFill>
                <a:schemeClr val="dk1"/>
              </a:solidFill>
              <a:latin typeface="XO Ori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en-GB" sz="32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en-GB" sz="24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en-GB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9.xml"/><Relationship Id="rId13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"/>
          <p:cNvPicPr/>
          <p:nvPr/>
        </p:nvPicPr>
        <p:blipFill>
          <a:blip r:embed="rId1"/>
          <a:srcRect l="50736" t="0" r="1483" b="96208"/>
          <a:stretch/>
        </p:blipFill>
        <p:spPr>
          <a:xfrm>
            <a:off x="0" y="0"/>
            <a:ext cx="3490560" cy="194760"/>
          </a:xfrm>
          <a:prstGeom prst="rect">
            <a:avLst/>
          </a:prstGeom>
          <a:ln w="9525">
            <a:noFill/>
          </a:ln>
        </p:spPr>
      </p:pic>
      <p:pic>
        <p:nvPicPr>
          <p:cNvPr id="74" name="Picture 3" descr=""/>
          <p:cNvPicPr/>
          <p:nvPr/>
        </p:nvPicPr>
        <p:blipFill>
          <a:blip r:embed="rId2"/>
          <a:srcRect l="50736" t="0" r="0" b="96208"/>
          <a:stretch/>
        </p:blipFill>
        <p:spPr>
          <a:xfrm>
            <a:off x="3419640" y="0"/>
            <a:ext cx="3598560" cy="194760"/>
          </a:xfrm>
          <a:prstGeom prst="rect">
            <a:avLst/>
          </a:prstGeom>
          <a:ln w="9525">
            <a:noFill/>
          </a:ln>
        </p:spPr>
      </p:pic>
      <p:pic>
        <p:nvPicPr>
          <p:cNvPr id="75" name="Picture 4" descr=""/>
          <p:cNvPicPr/>
          <p:nvPr/>
        </p:nvPicPr>
        <p:blipFill>
          <a:blip r:embed="rId3"/>
          <a:srcRect l="50736" t="0" r="499" b="96208"/>
          <a:stretch/>
        </p:blipFill>
        <p:spPr>
          <a:xfrm>
            <a:off x="5580000" y="0"/>
            <a:ext cx="3563640" cy="194760"/>
          </a:xfrm>
          <a:prstGeom prst="rect">
            <a:avLst/>
          </a:prstGeom>
          <a:ln w="9525">
            <a:noFill/>
          </a:ln>
        </p:spPr>
      </p:pic>
      <p:pic>
        <p:nvPicPr>
          <p:cNvPr id="76" name="Picture 5" descr=""/>
          <p:cNvPicPr/>
          <p:nvPr/>
        </p:nvPicPr>
        <p:blipFill>
          <a:blip r:embed="rId4"/>
          <a:srcRect l="0" t="81711" r="49267" b="0"/>
          <a:stretch/>
        </p:blipFill>
        <p:spPr>
          <a:xfrm>
            <a:off x="3780000" y="4148280"/>
            <a:ext cx="4680000" cy="995040"/>
          </a:xfrm>
          <a:prstGeom prst="rect">
            <a:avLst/>
          </a:prstGeom>
          <a:ln w="9525">
            <a:noFill/>
          </a:ln>
        </p:spPr>
      </p:pic>
      <p:pic>
        <p:nvPicPr>
          <p:cNvPr id="77" name="Picture 6" descr=""/>
          <p:cNvPicPr/>
          <p:nvPr/>
        </p:nvPicPr>
        <p:blipFill>
          <a:blip r:embed="rId5"/>
          <a:srcRect l="13032" t="81711" r="70225" b="0"/>
          <a:stretch/>
        </p:blipFill>
        <p:spPr>
          <a:xfrm>
            <a:off x="7848720" y="4148280"/>
            <a:ext cx="1293480" cy="995040"/>
          </a:xfrm>
          <a:prstGeom prst="rect">
            <a:avLst/>
          </a:prstGeom>
          <a:ln w="9525">
            <a:noFill/>
          </a:ln>
        </p:spPr>
      </p:pic>
      <p:sp>
        <p:nvSpPr>
          <p:cNvPr id="78" name="Rectangle 8"/>
          <p:cNvSpPr/>
          <p:nvPr/>
        </p:nvSpPr>
        <p:spPr>
          <a:xfrm>
            <a:off x="1190520" y="4336920"/>
            <a:ext cx="9429480" cy="1185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49280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3600" spc="-1" strike="noStrike">
                <a:solidFill>
                  <a:srgbClr val="c9211e"/>
                </a:solidFill>
                <a:latin typeface="Arial Black"/>
                <a:ea typeface="Microsoft YaHei"/>
              </a:rPr>
              <a:t>      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79" name="Рисунок 17" descr=""/>
          <p:cNvPicPr/>
          <p:nvPr/>
        </p:nvPicPr>
        <p:blipFill>
          <a:blip r:embed="rId6"/>
          <a:srcRect l="0" t="783" r="0" b="0"/>
          <a:stretch/>
        </p:blipFill>
        <p:spPr>
          <a:xfrm>
            <a:off x="41040" y="177840"/>
            <a:ext cx="3919320" cy="4965480"/>
          </a:xfrm>
          <a:prstGeom prst="rect">
            <a:avLst/>
          </a:prstGeom>
          <a:ln w="0">
            <a:noFill/>
          </a:ln>
        </p:spPr>
      </p:pic>
      <p:sp>
        <p:nvSpPr>
          <p:cNvPr id="80" name="Rectangle 7"/>
          <p:cNvSpPr/>
          <p:nvPr/>
        </p:nvSpPr>
        <p:spPr>
          <a:xfrm>
            <a:off x="2987640" y="177840"/>
            <a:ext cx="6324120" cy="1169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49280">
              <a:lnSpc>
                <a:spcPct val="120000"/>
              </a:lnSpc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</a:tabLst>
            </a:pPr>
            <a:r>
              <a:rPr b="1" lang="ru-RU" sz="2400" spc="-1" strike="noStrike">
                <a:solidFill>
                  <a:srgbClr val="c9211e"/>
                </a:solidFill>
                <a:latin typeface="Arial Black"/>
                <a:ea typeface="Microsoft YaHei"/>
              </a:rPr>
              <a:t>КУРГАНСКИЙ  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algn="ctr" defTabSz="449280">
              <a:lnSpc>
                <a:spcPct val="120000"/>
              </a:lnSpc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</a:tabLst>
            </a:pPr>
            <a:r>
              <a:rPr b="1" lang="ru-RU" sz="2400" spc="-1" strike="noStrike">
                <a:solidFill>
                  <a:srgbClr val="c9211e"/>
                </a:solidFill>
                <a:latin typeface="Arial Black"/>
                <a:ea typeface="Microsoft YaHei"/>
              </a:rPr>
              <a:t>ГОСУДАРСТВЕННЫЙ КОЛЛЕДЖ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1" name="Прямоугольник 16"/>
          <p:cNvSpPr/>
          <p:nvPr/>
        </p:nvSpPr>
        <p:spPr>
          <a:xfrm>
            <a:off x="2347560" y="3396600"/>
            <a:ext cx="7336800" cy="12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49280">
              <a:lnSpc>
                <a:spcPct val="114000"/>
              </a:lnSpc>
            </a:pPr>
            <a:r>
              <a:rPr b="1" lang="ru-RU" sz="1800" spc="-1" strike="noStrike">
                <a:solidFill>
                  <a:srgbClr val="000066"/>
                </a:solidFill>
                <a:latin typeface="XO Oriel"/>
                <a:ea typeface="Microsoft YaHei"/>
              </a:rPr>
              <a:t>ПО ВОПРОСАМ ПРИЕМА В КОЛЛЕДЖ ОБРАЩАТЬСЯ  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  <a:p>
            <a:pPr algn="ctr" defTabSz="449280">
              <a:lnSpc>
                <a:spcPct val="114000"/>
              </a:lnSpc>
            </a:pPr>
            <a:r>
              <a:rPr b="1" lang="ru-RU" sz="1800" spc="-1" strike="noStrike">
                <a:solidFill>
                  <a:srgbClr val="000066"/>
                </a:solidFill>
                <a:latin typeface="Arial Black"/>
                <a:ea typeface="Microsoft YaHei"/>
              </a:rPr>
              <a:t> </a:t>
            </a:r>
            <a:r>
              <a:rPr b="1" lang="ru-RU" sz="1800" spc="-1" strike="noStrike">
                <a:solidFill>
                  <a:srgbClr val="000066"/>
                </a:solidFill>
                <a:latin typeface="XO Oriel"/>
                <a:ea typeface="Microsoft YaHei"/>
              </a:rPr>
              <a:t>                   </a:t>
            </a:r>
            <a:r>
              <a:rPr b="1" lang="ru-RU" sz="2800" spc="-1" strike="noStrike">
                <a:solidFill>
                  <a:srgbClr val="660033"/>
                </a:solidFill>
                <a:latin typeface="XO Oriel"/>
                <a:ea typeface="Microsoft YaHei"/>
              </a:rPr>
              <a:t>8-961-571-72-85 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defTabSz="449280">
              <a:lnSpc>
                <a:spcPct val="93000"/>
              </a:lnSpc>
            </a:pP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2" name="Прямоугольник 15"/>
          <p:cNvSpPr/>
          <p:nvPr/>
        </p:nvSpPr>
        <p:spPr>
          <a:xfrm>
            <a:off x="2750400" y="4371840"/>
            <a:ext cx="388908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49280">
              <a:lnSpc>
                <a:spcPct val="93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 Black"/>
                <a:ea typeface="Microsoft YaHei"/>
              </a:rPr>
              <a:t> </a:t>
            </a:r>
            <a:r>
              <a:rPr b="1" lang="ru-RU" sz="3600" spc="-1" strike="noStrike">
                <a:solidFill>
                  <a:srgbClr val="c9211e"/>
                </a:solidFill>
                <a:latin typeface="Arial Black"/>
                <a:ea typeface="Microsoft YaHei"/>
              </a:rPr>
              <a:t>Добро</a:t>
            </a:r>
            <a:r>
              <a:rPr b="1" lang="ru-RU" sz="3600" spc="-1" strike="noStrike">
                <a:solidFill>
                  <a:srgbClr val="ccff99"/>
                </a:solidFill>
                <a:latin typeface="Arial Black"/>
                <a:ea typeface="Microsoft YaHei"/>
              </a:rPr>
              <a:t> </a:t>
            </a:r>
            <a:r>
              <a:rPr b="1" lang="ru-RU" sz="3600" spc="-1" strike="noStrike">
                <a:solidFill>
                  <a:srgbClr val="c9211e"/>
                </a:solidFill>
                <a:latin typeface="Arial Black"/>
                <a:ea typeface="Microsoft YaHei"/>
              </a:rPr>
              <a:t>пожаловать!</a:t>
            </a:r>
            <a:endParaRPr b="0" lang="ru-RU" sz="36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3" name="Рисунок 19" descr=""/>
          <p:cNvPicPr/>
          <p:nvPr/>
        </p:nvPicPr>
        <p:blipFill>
          <a:blip r:embed="rId7"/>
          <a:stretch/>
        </p:blipFill>
        <p:spPr>
          <a:xfrm>
            <a:off x="1719360" y="363240"/>
            <a:ext cx="1001520" cy="693000"/>
          </a:xfrm>
          <a:prstGeom prst="rect">
            <a:avLst/>
          </a:prstGeom>
          <a:ln w="0">
            <a:noFill/>
          </a:ln>
        </p:spPr>
      </p:pic>
      <p:sp>
        <p:nvSpPr>
          <p:cNvPr id="84" name="Прямоугольник 23"/>
          <p:cNvSpPr/>
          <p:nvPr/>
        </p:nvSpPr>
        <p:spPr>
          <a:xfrm>
            <a:off x="3649320" y="2943000"/>
            <a:ext cx="2866680" cy="45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49280">
              <a:lnSpc>
                <a:spcPct val="93000"/>
              </a:lnSpc>
            </a:pPr>
            <a:r>
              <a:rPr b="1" lang="ru-RU" sz="1300" spc="-1" strike="noStrike">
                <a:solidFill>
                  <a:srgbClr val="660033"/>
                </a:solidFill>
                <a:latin typeface="Bookman Old Style"/>
                <a:ea typeface="Microsoft YaHei"/>
              </a:rPr>
              <a:t> </a:t>
            </a:r>
            <a:r>
              <a:rPr b="1" lang="ru-RU" sz="1300" spc="-1" strike="noStrike">
                <a:solidFill>
                  <a:srgbClr val="660033"/>
                </a:solidFill>
                <a:latin typeface="Bookman Old Style"/>
                <a:ea typeface="Microsoft YaHei"/>
              </a:rPr>
              <a:t>СООБЩЕСТВО В </a:t>
            </a:r>
            <a:r>
              <a:rPr b="1" lang="en-US" sz="1300" spc="-1" strike="noStrike">
                <a:solidFill>
                  <a:srgbClr val="660033"/>
                </a:solidFill>
                <a:latin typeface="Bookman Old Style"/>
                <a:ea typeface="Microsoft YaHei"/>
              </a:rPr>
              <a:t>VK</a:t>
            </a:r>
            <a:r>
              <a:rPr b="1" lang="ru-RU" sz="1300" spc="-1" strike="noStrike">
                <a:solidFill>
                  <a:srgbClr val="660033"/>
                </a:solidFill>
                <a:latin typeface="Bookman Old Style"/>
                <a:ea typeface="Microsoft YaHei"/>
              </a:rPr>
              <a:t> КГК ПРИЕМНАЯ КОМИССИЯ</a:t>
            </a:r>
            <a:endParaRPr b="0" lang="ru-RU" sz="13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5" name="Прямоугольник 24"/>
          <p:cNvSpPr/>
          <p:nvPr/>
        </p:nvSpPr>
        <p:spPr>
          <a:xfrm>
            <a:off x="6250320" y="2943000"/>
            <a:ext cx="278568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49280">
              <a:lnSpc>
                <a:spcPct val="93000"/>
              </a:lnSpc>
            </a:pPr>
            <a:r>
              <a:rPr b="1" lang="ru-RU" sz="1400" spc="-1" strike="noStrike">
                <a:solidFill>
                  <a:srgbClr val="0000ff"/>
                </a:solidFill>
                <a:latin typeface="Bookman Old Style"/>
                <a:ea typeface="Microsoft YaHei"/>
              </a:rPr>
              <a:t>САЙТ ГБПОУ «КГК» 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algn="ctr" defTabSz="449280">
              <a:lnSpc>
                <a:spcPct val="93000"/>
              </a:lnSpc>
            </a:pPr>
            <a:r>
              <a:rPr b="1" lang="ru-RU" sz="1400" spc="-1" strike="noStrike">
                <a:solidFill>
                  <a:srgbClr val="0000ff"/>
                </a:solidFill>
                <a:latin typeface="Bookman Old Style"/>
                <a:ea typeface="Microsoft YaHei"/>
              </a:rPr>
              <a:t>РАЗДЕЛ «АБИТУРИЕНТЫ»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86" name="Рисунок 25" descr="C:\Users\User\Desktop\ПРОФОРИЕНТАЦИОННАЯ работа\Раздатка для школ\qr-code Сайта колледжа.png"/>
          <p:cNvPicPr/>
          <p:nvPr/>
        </p:nvPicPr>
        <p:blipFill>
          <a:blip r:embed="rId8"/>
          <a:stretch/>
        </p:blipFill>
        <p:spPr>
          <a:xfrm>
            <a:off x="6572160" y="1146240"/>
            <a:ext cx="2008440" cy="1856880"/>
          </a:xfrm>
          <a:prstGeom prst="rect">
            <a:avLst/>
          </a:prstGeom>
          <a:ln w="9525">
            <a:noFill/>
          </a:ln>
        </p:spPr>
      </p:pic>
      <p:pic>
        <p:nvPicPr>
          <p:cNvPr id="87" name="Рисунок 26" descr="C:\Users\User\Desktop\111.png"/>
          <p:cNvPicPr/>
          <p:nvPr/>
        </p:nvPicPr>
        <p:blipFill>
          <a:blip r:embed="rId9"/>
          <a:stretch/>
        </p:blipFill>
        <p:spPr>
          <a:xfrm>
            <a:off x="4143240" y="1168560"/>
            <a:ext cx="1940400" cy="1749240"/>
          </a:xfrm>
          <a:prstGeom prst="rect">
            <a:avLst/>
          </a:prstGeom>
          <a:ln w="9525">
            <a:noFill/>
          </a:ln>
        </p:spPr>
      </p:pic>
      <p:grpSp>
        <p:nvGrpSpPr>
          <p:cNvPr id="88" name="Группа 33"/>
          <p:cNvGrpSpPr/>
          <p:nvPr/>
        </p:nvGrpSpPr>
        <p:grpSpPr>
          <a:xfrm>
            <a:off x="4133880" y="3756960"/>
            <a:ext cx="1049040" cy="401040"/>
            <a:chOff x="4133880" y="3756960"/>
            <a:chExt cx="1049040" cy="401040"/>
          </a:xfrm>
        </p:grpSpPr>
        <p:pic>
          <p:nvPicPr>
            <p:cNvPr id="89" name="Рисунок 34" descr=""/>
            <p:cNvPicPr/>
            <p:nvPr/>
          </p:nvPicPr>
          <p:blipFill>
            <a:blip r:embed="rId10"/>
            <a:stretch/>
          </p:blipFill>
          <p:spPr>
            <a:xfrm>
              <a:off x="4781880" y="3756960"/>
              <a:ext cx="401040" cy="4010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90" name="Группа 35"/>
            <p:cNvGrpSpPr/>
            <p:nvPr/>
          </p:nvGrpSpPr>
          <p:grpSpPr>
            <a:xfrm>
              <a:off x="4133880" y="3756960"/>
              <a:ext cx="719640" cy="401040"/>
              <a:chOff x="4133880" y="3756960"/>
              <a:chExt cx="719640" cy="401040"/>
            </a:xfrm>
          </p:grpSpPr>
          <p:sp>
            <p:nvSpPr>
              <p:cNvPr id="91" name="Прямоугольник 36"/>
              <p:cNvSpPr/>
              <p:nvPr/>
            </p:nvSpPr>
            <p:spPr>
              <a:xfrm>
                <a:off x="4330800" y="3798360"/>
                <a:ext cx="336240" cy="3229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anchor="t">
                <a:noAutofit/>
              </a:bodyPr>
              <a:p>
                <a:pPr defTabSz="449280">
                  <a:lnSpc>
                    <a:spcPct val="93000"/>
                  </a:lnSpc>
                  <a:tabLst>
                    <a:tab algn="l" pos="0"/>
                  </a:tabLst>
                </a:pPr>
                <a:endParaRPr b="0" lang="ru-RU" sz="1800" spc="-1" strike="noStrike">
                  <a:solidFill>
                    <a:schemeClr val="dk1"/>
                  </a:solidFill>
                  <a:latin typeface="XO Oriel"/>
                  <a:ea typeface="Microsoft YaHei"/>
                </a:endParaRPr>
              </a:p>
            </p:txBody>
          </p:sp>
          <p:pic>
            <p:nvPicPr>
              <p:cNvPr id="92" name="Рисунок 37" descr=""/>
              <p:cNvPicPr/>
              <p:nvPr/>
            </p:nvPicPr>
            <p:blipFill>
              <a:blip r:embed="rId11"/>
              <a:stretch/>
            </p:blipFill>
            <p:spPr>
              <a:xfrm>
                <a:off x="4133880" y="3756960"/>
                <a:ext cx="719640" cy="4010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</p:spTree>
  </p:cSld>
  <p:transition spd="med">
    <p:blinds dir="vert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 pitchFamily="0" charset="1"/>
        <a:ea typeface="Microsoft YaHei" pitchFamily="0" charset="1"/>
        <a:cs typeface=""/>
      </a:majorFont>
      <a:minorFont>
        <a:latin typeface="XO Oriel" pitchFamily="0" charset="1"/>
        <a:ea typeface="Microsoft YaHei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 pitchFamily="0" charset="1"/>
        <a:ea typeface="Microsoft YaHei" pitchFamily="0" charset="1"/>
        <a:cs typeface=""/>
      </a:majorFont>
      <a:minorFont>
        <a:latin typeface="XO Oriel" pitchFamily="0" charset="1"/>
        <a:ea typeface="Microsoft YaHei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 pitchFamily="0" charset="1"/>
        <a:ea typeface="Microsoft YaHei" pitchFamily="0" charset="1"/>
        <a:cs typeface=""/>
      </a:majorFont>
      <a:minorFont>
        <a:latin typeface="XO Oriel" pitchFamily="0" charset="1"/>
        <a:ea typeface="Microsoft YaHei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 pitchFamily="0" charset="1"/>
        <a:ea typeface="Microsoft YaHei" pitchFamily="0" charset="1"/>
        <a:cs typeface=""/>
      </a:majorFont>
      <a:minorFont>
        <a:latin typeface="XO Oriel" pitchFamily="0" charset="1"/>
        <a:ea typeface="Microsoft YaHei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 pitchFamily="0" charset="1"/>
        <a:ea typeface="Microsoft YaHei" pitchFamily="0" charset="1"/>
        <a:cs typeface=""/>
      </a:majorFont>
      <a:minorFont>
        <a:latin typeface="XO Oriel" pitchFamily="0" charset="1"/>
        <a:ea typeface="Microsoft YaHei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 pitchFamily="0" charset="1"/>
        <a:ea typeface="Microsoft YaHei" pitchFamily="0" charset="1"/>
        <a:cs typeface=""/>
      </a:majorFont>
      <a:minorFont>
        <a:latin typeface="XO Oriel" pitchFamily="0" charset="1"/>
        <a:ea typeface="Microsoft YaHei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 pitchFamily="0" charset="1"/>
        <a:ea typeface="Microsoft YaHei" pitchFamily="0" charset="1"/>
        <a:cs typeface=""/>
      </a:majorFont>
      <a:minorFont>
        <a:latin typeface="XO Oriel" pitchFamily="0" charset="1"/>
        <a:ea typeface="Microsoft YaHei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 pitchFamily="0" charset="1"/>
        <a:ea typeface="Microsoft YaHei" pitchFamily="0" charset="1"/>
        <a:cs typeface=""/>
      </a:majorFont>
      <a:minorFont>
        <a:latin typeface="XO Oriel" pitchFamily="0" charset="1"/>
        <a:ea typeface="Microsoft YaHei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 pitchFamily="0" charset="1"/>
        <a:ea typeface="Microsoft YaHei" pitchFamily="0" charset="1"/>
        <a:cs typeface=""/>
      </a:majorFont>
      <a:minorFont>
        <a:latin typeface="XO Oriel" pitchFamily="0" charset="1"/>
        <a:ea typeface="Microsoft YaHei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 pitchFamily="0" charset="1"/>
        <a:ea typeface="Microsoft YaHei" pitchFamily="0" charset="1"/>
        <a:cs typeface=""/>
      </a:majorFont>
      <a:minorFont>
        <a:latin typeface="XO Oriel" pitchFamily="0" charset="1"/>
        <a:ea typeface="Microsoft YaHei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 pitchFamily="0" charset="1"/>
        <a:ea typeface="Microsoft YaHei" pitchFamily="0" charset="1"/>
        <a:cs typeface=""/>
      </a:majorFont>
      <a:minorFont>
        <a:latin typeface="XO Oriel" pitchFamily="0" charset="1"/>
        <a:ea typeface="Microsoft YaHei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1706</TotalTime>
  <Application>LibreOffice/7.6.7.2$Linux_X86_64 LibreOffice_project/60$Build-2</Application>
  <AppVersion>15.0000</AppVersion>
  <Words>33</Words>
  <Paragraphs>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2019-02-27T08:46:48Z</dcterms:created>
  <dc:creator>User</dc:creator>
  <dc:description/>
  <dc:language>ru-RU</dc:language>
  <cp:lastModifiedBy>User</cp:lastModifiedBy>
  <cp:lastPrinted>1601-01-01T00:00:00Z</cp:lastPrinted>
  <dcterms:modified xsi:type="dcterms:W3CDTF">2025-11-21T04:34:58Z</dcterms:modified>
  <cp:revision>195</cp:revision>
  <dc:subject/>
  <dc:title>Общеобразовательное отделение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(16:9)</vt:lpwstr>
  </property>
  <property fmtid="{D5CDD505-2E9C-101B-9397-08002B2CF9AE}" pid="4" name="Slides">
    <vt:i4>1</vt:i4>
  </property>
</Properties>
</file>